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E34AA-E6BB-4F60-8819-E14C78FA7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2F51D-505E-4EB7-9A4E-65384B9F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08079-B62B-47CB-80C5-48C44B96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3B3F6-6D64-4C32-B114-8081E084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5B019-6DD4-4BC3-A654-CD022E2C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7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EB245-4F48-4382-9D9A-B91C4F7C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8CFCCF-C9E7-4671-96FC-41C58AAFD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861F6-A131-4D8E-BBA4-3B825ACD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3556D-7E03-49C8-9AB2-C8D9F123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5D877-2348-4CF5-A24B-FAFB2E28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4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7F65F2-82A2-4C2F-8DB7-4FAB5C4B2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4E47EB-55D7-4A2C-8E8B-8A569909D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302EB-4D5F-48AD-B7AA-06DAE625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AB761C-E3DF-40C5-ACAC-285B6F26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C7297B-B7CA-4F6F-A728-9FE158FC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5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71B94-167F-4E42-9FEB-8953FC0C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55B7-C5FB-4451-84F2-3332598E3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99654-ED77-4CB3-A9EE-9CC7FACC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C669C-B07A-4C09-ABF1-6BCCECB6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00CCD9-6ED5-400D-A187-2ED24F2B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5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7D4DB-6581-4FF9-BAC0-25982A53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25CC2A-55F1-4EB4-BA8D-F16F5BC85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982F33-A562-4355-B0C2-F71702E6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71E95-8630-46CF-AC76-5D7FFE48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03E57D-5FB1-4123-B358-0CB9C814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9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7CB8-BF9D-4B02-AD71-B4C84BA6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42A0C-BBB2-4058-9FFE-71EC1CEA0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1E9833-2C25-4376-9A12-159FDE971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24C508-BE27-467F-9930-CF7054AB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D239CC-9E6F-4A56-8625-B5D8C8B9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FA5A92-09EC-4FE3-9385-226F3A24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4002F-BD19-45B9-B521-6042A689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14846A-1C5B-4928-8933-2B7F15748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3D151C-EEC1-4F32-990C-BC7CAB2F1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6A9AC2-8E54-4F79-B495-2ACF69770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83F4B8-3C8C-4758-98BB-88BDCFEF8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B99E9F-36B7-4B57-9745-266329F4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A3C9A7-1531-47FB-BD2F-EFFB9517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520A94-F7A3-4529-9010-F65A1C4C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4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9E71B-1E04-429F-9A56-97D91530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7071BA-C5D6-4380-86B4-2C5E4622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16C643-BD4F-4383-A05B-38AEC111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B8B9FD-6B4D-4B0A-A4A4-F47B9079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8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473F2B-1024-4B9B-AE6B-859D93E9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CC0682-FE60-4E51-BB1A-DDADA87C2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DF44F3-F73F-44A5-9DC0-4A6EF94C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0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31568-E809-4326-948B-BC832533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ABE99-D5BF-4058-99FA-744C70FD8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067A87-C734-45DF-814E-C4A397527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9E2694-0B0D-483B-89AE-9EEBD4F9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1DDEB-AD77-45DF-802B-E9F8FE3C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D113B8-F6D9-46CF-B8F1-330C5B7D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7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E40D5-02C3-4B97-AF1B-18B2A47C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6A50E3-46F0-472D-B311-0212393A5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2ACA-DC22-4900-82E2-2DF2D9068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353336-174A-41F4-B9D9-011245A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EF2369-3412-4D59-BC38-0CB868FB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D73049-3435-443C-AC4E-979214FC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4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63880-2B3E-4729-A943-9C97CFDC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C9390-D4DB-420E-B35B-8DEB3DE8B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270D54-D4F3-4425-9802-D5D6572A1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0CCD-1C0A-43D1-8B83-7825C3CC508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A37002-70BF-4F94-84C0-A241DD79E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E6AFA-337D-4C1E-845F-B6F3F81FB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7D66-9575-4A62-B073-6617CD06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8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4FD43-F245-46D2-9B91-A305A470A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сливок, причины их возникновения и методы ее обнаружения</a:t>
            </a:r>
          </a:p>
        </p:txBody>
      </p:sp>
    </p:spTree>
    <p:extLst>
      <p:ext uri="{BB962C8B-B14F-4D97-AF65-F5344CB8AC3E}">
        <p14:creationId xmlns:p14="http://schemas.microsoft.com/office/powerpoint/2010/main" val="107461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9AD57-193B-4DB3-9A36-5BD34202D287}"/>
              </a:ext>
            </a:extLst>
          </p:cNvPr>
          <p:cNvSpPr txBox="1"/>
          <p:nvPr/>
        </p:nvSpPr>
        <p:spPr>
          <a:xfrm>
            <a:off x="64363" y="75434"/>
            <a:ext cx="120092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товароведной экспертизе сливок устанавливается не только соответствие установленным требованиям стандарта, но и выявляются различные виды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фальсификации. При фальсификации сливок питьевых используются практически все ее виды: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стоимостная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ассортиментная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качественная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количественная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информационная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73529E-3071-4F89-88FB-2CA10730E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286" y="733265"/>
            <a:ext cx="8225425" cy="60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8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BE518-C5EE-45E4-A002-5060F9848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77" y="125027"/>
            <a:ext cx="9629775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8A504-B773-48BC-A660-C8640E1A8A43}"/>
              </a:ext>
            </a:extLst>
          </p:cNvPr>
          <p:cNvSpPr txBox="1"/>
          <p:nvPr/>
        </p:nvSpPr>
        <p:spPr>
          <a:xfrm>
            <a:off x="268548" y="4087427"/>
            <a:ext cx="11769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фальсифицированного товара необходимо принять решение о его дальнейшей судьбе. Экспертиза качества сливок питьевых проводится аналогично экспертизе молока питьевого.</a:t>
            </a:r>
          </a:p>
        </p:txBody>
      </p:sp>
    </p:spTree>
    <p:extLst>
      <p:ext uri="{BB962C8B-B14F-4D97-AF65-F5344CB8AC3E}">
        <p14:creationId xmlns:p14="http://schemas.microsoft.com/office/powerpoint/2010/main" val="48357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87879-6022-4A07-9AF8-68742C0CD39D}"/>
              </a:ext>
            </a:extLst>
          </p:cNvPr>
          <p:cNvSpPr txBox="1"/>
          <p:nvPr/>
        </p:nvSpPr>
        <p:spPr>
          <a:xfrm>
            <a:off x="99872" y="139369"/>
            <a:ext cx="11991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кисломолочных напитков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DB0EF2-6F6B-4285-84A1-7B2A3D62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99" y="444778"/>
            <a:ext cx="8302843" cy="1013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04E2B3-C008-41A2-AD54-2F2C58C9E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14" y="1430932"/>
            <a:ext cx="8293965" cy="52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9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CE4EE9-28A7-458A-90D0-95B768F4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15" y="149025"/>
            <a:ext cx="8200794" cy="3046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D0AF0-756D-4906-B9AA-75DB7317136C}"/>
              </a:ext>
            </a:extLst>
          </p:cNvPr>
          <p:cNvSpPr txBox="1"/>
          <p:nvPr/>
        </p:nvSpPr>
        <p:spPr>
          <a:xfrm>
            <a:off x="150920" y="3246553"/>
            <a:ext cx="45276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жидких кисломолочных продуктов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товароведной экспертизе жидких кисломолочных продуктов устанавливается не только соответствие установленным требованиям продукции, но и выявляются различные виды фальсификации, поэтому знание способов и средств фальсификации и владение методами ее обнаружения является необходимо важными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0FB3B9-07D4-42E8-A3CE-93605311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31" y="3722368"/>
            <a:ext cx="7312303" cy="229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7A88D1-4A75-4E85-AA55-E9325E33AC56}"/>
              </a:ext>
            </a:extLst>
          </p:cNvPr>
          <p:cNvSpPr txBox="1"/>
          <p:nvPr/>
        </p:nvSpPr>
        <p:spPr>
          <a:xfrm>
            <a:off x="150920" y="6015328"/>
            <a:ext cx="11839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специалистов-товароведов. При фальсификации кисломолочных продуктов используются практически все ее виды: стоимостная, ассортиментная, качественная, количественная и информационная.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97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A201D4-A50A-4381-B17E-8E44ABE4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38137"/>
            <a:ext cx="97536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2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9CB0C-97BE-4B04-929D-42DC27C3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11" y="162850"/>
            <a:ext cx="9410941" cy="3266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A55B5-BD3D-461A-B878-A3A3C6C52F35}"/>
              </a:ext>
            </a:extLst>
          </p:cNvPr>
          <p:cNvSpPr txBox="1"/>
          <p:nvPr/>
        </p:nvSpPr>
        <p:spPr>
          <a:xfrm>
            <a:off x="206405" y="3557272"/>
            <a:ext cx="118228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качества жидких кисломолочных продуктов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потребительских свойств жидких кисломолочных продуктов определяет соответствие товарных качеств действующим стандартам на отдельные виды продукции. Методы товарной экспертизы позволяют оценить изменение качества, связанные с технологией производства, использованием сырья, упаковкой, условиями и сроками хранения, транспортированием и реализацией. При экспертизе качества кисломолочных продуктов используются органолептические, физико-химические и микробиологические методы. Для контроля качества от каждой партии товара отбирается выборка в соответствии с требованиями ГОСТа «Отбор проб и подготовка их к анализу» для конкретного продукта. Затем составляется объединенная проба, которую исследуют. Определяют следующие показатели:</a:t>
            </a:r>
          </a:p>
        </p:txBody>
      </p:sp>
    </p:spTree>
    <p:extLst>
      <p:ext uri="{BB962C8B-B14F-4D97-AF65-F5344CB8AC3E}">
        <p14:creationId xmlns:p14="http://schemas.microsoft.com/office/powerpoint/2010/main" val="117063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0F210-9685-4739-A0A5-9D280F67C90B}"/>
              </a:ext>
            </a:extLst>
          </p:cNvPr>
          <p:cNvSpPr txBox="1"/>
          <p:nvPr/>
        </p:nvSpPr>
        <p:spPr>
          <a:xfrm>
            <a:off x="206405" y="98446"/>
            <a:ext cx="118228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– внешний вид и консистенция, цвет, вкус и запах, внешний вид и маркировку потребительской упаковки;</a:t>
            </a:r>
          </a:p>
          <a:p>
            <a:pPr marL="285750" indent="-285750" algn="just">
              <a:buFontTx/>
              <a:buChar char="-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массовую долю жира, белка, кислотность, температуру;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– наличие бактерий группы кишечной палочки, патогенные микроорганизмы, в т.ч. сальмонеллы, золотистый стафилококк, дрожжи.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неудовлетворительных результатов хотя бы по одному показателю, проводят повторный анализ удвоенного объема выборки из той же партии товаров. Результаты повторных исследований являются окончательными и распространяются на всю партию. </a:t>
            </a:r>
          </a:p>
        </p:txBody>
      </p:sp>
    </p:spTree>
    <p:extLst>
      <p:ext uri="{BB962C8B-B14F-4D97-AF65-F5344CB8AC3E}">
        <p14:creationId xmlns:p14="http://schemas.microsoft.com/office/powerpoint/2010/main" val="2126361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325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Фальсификация сливок, причины их возникновения и методы ее обнаружения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Фальсификация сливок, причины их возникновения и методы ее обнаружения</dc:title>
  <dc:creator>Sergei Shlykov</dc:creator>
  <cp:lastModifiedBy>Sergei Shlykov</cp:lastModifiedBy>
  <cp:revision>2</cp:revision>
  <dcterms:created xsi:type="dcterms:W3CDTF">2021-02-24T17:18:54Z</dcterms:created>
  <dcterms:modified xsi:type="dcterms:W3CDTF">2021-02-24T17:37:41Z</dcterms:modified>
</cp:coreProperties>
</file>